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7" r:id="rId4"/>
    <p:sldId id="259" r:id="rId5"/>
    <p:sldId id="267" r:id="rId6"/>
    <p:sldId id="273" r:id="rId7"/>
    <p:sldId id="263" r:id="rId8"/>
    <p:sldId id="264" r:id="rId9"/>
    <p:sldId id="265" r:id="rId10"/>
    <p:sldId id="268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s5sarov.dounn.ru/sites/default/files/ritmika%206-7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ПУБЛИЧНЫЙ ДОКЛАД</a:t>
            </a:r>
            <a:br>
              <a:rPr lang="ru-RU" b="1" dirty="0"/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БЮДЖЕТНОГО ДОШКОЛЬНОГО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УЧРЕЖДЕНИЯ ДЕТСКИЙ САД № 5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«КОЛОКОЛЬЧИК»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ИТОГАМ 2016-2017 УЧЕБНОГО ГОДА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_10\Desktop\gk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4143404" cy="2776080"/>
          </a:xfrm>
          <a:prstGeom prst="rect">
            <a:avLst/>
          </a:prstGeom>
          <a:noFill/>
          <a:ln w="25400">
            <a:solidFill>
              <a:schemeClr val="tx1">
                <a:alpha val="96000"/>
              </a:schemeClr>
            </a:solidFill>
          </a:ln>
        </p:spPr>
      </p:pic>
      <p:pic>
        <p:nvPicPr>
          <p:cNvPr id="1027" name="Picture 3" descr="C:\Users\User_10\Desktop\h5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4158667" cy="27860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121444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Образовательный уровень педагогического состава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959468"/>
          <a:ext cx="8258176" cy="233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544"/>
                <a:gridCol w="2064544"/>
                <a:gridCol w="2064544"/>
                <a:gridCol w="2064544"/>
              </a:tblGrid>
              <a:tr h="40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Образование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педагогическое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в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т.ч. дошкольное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не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0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 по ДОУ (кол-во)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22/100%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9/ 40%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0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высшее педагогическое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16/73%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                    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0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высшее не педагогическое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39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среднее специальное педагогическое</a:t>
                      </a:r>
                      <a:endParaRPr lang="ru-RU" sz="10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6/27%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Кадровый потенциал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500438"/>
            <a:ext cx="900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Квалификационный уровень педагогического состава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6" y="3929068"/>
          <a:ext cx="8120095" cy="265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19"/>
                <a:gridCol w="1624019"/>
                <a:gridCol w="1624019"/>
                <a:gridCol w="1624019"/>
                <a:gridCol w="1624019"/>
              </a:tblGrid>
              <a:tr h="4133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Аттестованы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высшая категория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категория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Без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категории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1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 педагогов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1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старшие 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1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1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музыкальные руководители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Реализация  годового плана работы ДОУ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в ДОУ для всестороннего и гармоничного развития личности ребенка в соответствии с ФГОС ДО.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 по вопросам охраны и укрепления здоровья детей.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Овладение речью как средством общения и культуры в соответствии с требованиями ФГОС ДО.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самостоятельности и инициативы детей раннего и дошкольного возраста в игровой 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286116" y="500063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2066" y="507207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786050" y="4357694"/>
            <a:ext cx="350046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работы с педагогами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5500702"/>
            <a:ext cx="285752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94" y="5500702"/>
            <a:ext cx="292895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Финансирование учреждения в 2016 году осуществлялось из следующих источников: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 областного бюджета (субвенции)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15883,58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руб.;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 местного бюджета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4175,95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целевые средства областного бюджета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418,20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 от оказания платных образовательных услуг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61,75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тыс.руб.,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родительская плата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2105,19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учетом внесенных поправок субсидия на финансовое обеспечение выполнения муниципального задания на 2016 год составила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20268,9 тыс. 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исполнение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20268,9 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 5. Финансовые  ресурсы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b="1" dirty="0" smtClean="0"/>
              <a:t>и их использование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43372" y="3786190"/>
            <a:ext cx="1071570" cy="1264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Коллектив Учреждения  ставит перед собой 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«Обеспечение единства формирования базиса личностной культуры, социального, познавательного развития ребенка дошкольного возраста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Задачи на 2017-2018 учебный год: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Совершенствовать нормативно – правовую базу Учреждения в соответствии с действующим законодательством, структурирование, систематизация, совершенствование локальных нормативных актов, номенклатуры дел.</a:t>
            </a:r>
          </a:p>
          <a:p>
            <a:pPr lvl="1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Продолжать работу над качеством организации образовательного процесса, обеспечением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устойчивого развития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учреждения на основе удовлетворения образовательных потребностей детей, родителей и социума.</a:t>
            </a:r>
          </a:p>
          <a:p>
            <a:pPr lvl="1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Продолжать создавать условия для реализации платных дополнительных услуг. </a:t>
            </a:r>
          </a:p>
          <a:p>
            <a:pPr lvl="1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профессиональную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компетентность педагогов через аттестацию на высшую категорию,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прохождение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курсовой подготовки,  участие в конкурсах 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мастерства педагогов.</a:t>
            </a:r>
          </a:p>
          <a:p>
            <a:pPr lvl="1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Расширять  информирование родителей; вовлекать их в  образовательный процесс, общественную жизнь дошкольного учреждения.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Заключение. Перспективы и планы развития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1430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ЛИЦЕНЗИЯ НА ОБРАЗОВАТЕЛЬНУЮ ДЕЯТЕЛЬНОСТЬ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выдана Министерством образования Нижегородской области - Серия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52ЛО1 № 0001109 от  26.03.2013 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регистрационный №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166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2643206" cy="40416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2928958" cy="43241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85992"/>
            <a:ext cx="2835349" cy="41574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1. Общая характеристика Учреждения.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ОРРГАНЫ ГОСУДАРСТВЕННО – ОБЩЕСТВЕННОГО УПРАВЛЕНИЯ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ОБЩЕЕ СОБРАНИЕ РАБОТНИКОВ УЧРЕЖДЕНИЯ:</a:t>
            </a:r>
          </a:p>
          <a:p>
            <a:pPr>
              <a:buNone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МБДОУ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Телефон руководителя: 8(83130)77375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mail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руководителя: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info@ds5.edusarov.ru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Адрес: Нижегородская обл., г. Саров, ул. Шверника  д.20.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СОВЕТ:</a:t>
            </a:r>
          </a:p>
          <a:p>
            <a:pPr>
              <a:buNone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МБДОУ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СОВЕТ УЧРЕЖДЕНИЯ:</a:t>
            </a:r>
          </a:p>
          <a:p>
            <a:pPr>
              <a:buNone/>
            </a:pP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</a:t>
            </a: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РЕАЛИЗУЕМЫЕ ОБРАЗОВАТЕЛЬНЫЕ ПРОГРАММЫ.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МБДОУ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"Детский сад № 5" "Колокольчик»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71604" y="1928802"/>
          <a:ext cx="6000792" cy="4500073"/>
        </p:xfrm>
        <a:graphic>
          <a:graphicData uri="http://schemas.openxmlformats.org/presentationml/2006/ole">
            <p:oleObj spid="_x0000_s3074" name="Презентация" r:id="rId3" imgW="4570586" imgH="3427608" progId="PowerPoint.Show.8">
              <p:embed/>
            </p:oleObj>
          </a:graphicData>
        </a:graphic>
      </p:graphicFrame>
      <p:pic>
        <p:nvPicPr>
          <p:cNvPr id="3075" name="Picture 3" descr="D:\Мои документы\Аниме для призентаций\03252dbf81f02001e186d02f67edde2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857760"/>
            <a:ext cx="642942" cy="6429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2. Особенности образовательного процесса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 ОБРАЗОВАТЕЛЬНЫЕ УСЛУГИ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8403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программа  художественной направленности "Ритмика". (Программа "Ритмическая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Буренина А.И. )Руководитель : Нечаева Л.В.  Возраст обучающихся: 4-5 лет   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программа художественной направленности "Ритмика" (Программа "Ритмическая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мозаика"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Буренина А.И.)Руководитель: Нечаева Л.В.  Возраст обучающихся 6-7 лет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Дополнительная  общеобразовательная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программа по подготовке к обучению грамоте детей старшего дошкольного возраста "Грамотейка"  («В мире звуков и букв» Система работы по обучению грамоте детей старшего дошкольного возраста методическое пособие к комплексной программе «Я хочу учиться» авт. Л.А.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Медведева 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В.Н. Баранова, Р.Ю. Белоусова)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Митина О.А.  Возраст обучающихся 6-7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Результаты педагогического мониторинга индивидуального развития воспитанников в соответствии с ФГОС ДО.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Были обследованы 171 воспитанник, из них: ранний возраст – 84 ребенка, дошкольный возраст - 87 детей.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785926"/>
          <a:ext cx="8786874" cy="245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9"/>
                <a:gridCol w="1357322"/>
                <a:gridCol w="1857388"/>
                <a:gridCol w="2071702"/>
                <a:gridCol w="2071703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Познавательное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Художественно – эстетическое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Социально коммуникативное</a:t>
                      </a:r>
                    </a:p>
                    <a:p>
                      <a:pPr algn="ctr"/>
                      <a:r>
                        <a:rPr lang="ru-RU" dirty="0" smtClean="0"/>
                        <a:t>развитие</a:t>
                      </a:r>
                      <a:endParaRPr lang="ru-RU" dirty="0"/>
                    </a:p>
                  </a:txBody>
                  <a:tcPr/>
                </a:tc>
              </a:tr>
              <a:tr h="15359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– 80%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ч/с – 18%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– 2% 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– 63%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ч/с – 30%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– 7% 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– 60%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ч/с – 33%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– 7% 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– 66%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ч/с – 32%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– 2%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– 63%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ч/с – 32%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– 5% 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4572008"/>
            <a:ext cx="70009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–сформированы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ч/с –частично сформированы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–не сформированы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Охрана и укрепление здоровья воспитанников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endCxn id="8" idx="0"/>
          </p:cNvCxnSpPr>
          <p:nvPr/>
        </p:nvCxnSpPr>
        <p:spPr>
          <a:xfrm rot="10800000" flipV="1">
            <a:off x="1893076" y="2071678"/>
            <a:ext cx="1750231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57818" y="2143116"/>
            <a:ext cx="178595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14282" y="3286124"/>
            <a:ext cx="33575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программных задач физического воспитания и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1500174"/>
            <a:ext cx="5429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Физкультурно-оздоровительная работа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86050" y="4429132"/>
            <a:ext cx="371477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двигательного режима и активности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3500430" y="3357562"/>
            <a:ext cx="192882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643570" y="3286124"/>
            <a:ext cx="3143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укрепление психического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Социальное партнерство учреждения.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5007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ГБУ «Центр социальной помощи семье и детям города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№ 7, МБОУ СОШ №10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ДДТ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МКУК «ЦГДБ им. А.С.Пушкина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«Станция юных натуралистов»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драматический театр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театр кукол «Кузнечик»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МБУК «Городской музей»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Городская художественная галерея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МБУДО ДМШ им.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М.А.Балакирева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 «Комплексный центр социального обслуживания населения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Сарова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ГИБДД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Воинская часть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Региональное Управление № 50 ФМБА России (детская поликлиника № 2)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9"/>
            <a:ext cx="8229600" cy="642942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Характеристика территории ДОУ. Организация развивающей предметно- пространственной среды.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3. Условия осуществления образовательного процесса</a:t>
            </a:r>
            <a:endParaRPr lang="ru-RU" dirty="0"/>
          </a:p>
        </p:txBody>
      </p:sp>
      <p:pic>
        <p:nvPicPr>
          <p:cNvPr id="28674" name="Picture 2" descr="D:\Мои документы\Фото\лето 2017\IMG_20170725_085256245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225644" cy="1814425"/>
          </a:xfrm>
          <a:prstGeom prst="rect">
            <a:avLst/>
          </a:prstGeom>
          <a:noFill/>
        </p:spPr>
      </p:pic>
      <p:pic>
        <p:nvPicPr>
          <p:cNvPr id="28675" name="Picture 3" descr="D:\Мои документы\Фото\лето 2017\IMG_20170725_085248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214710" cy="1808274"/>
          </a:xfrm>
          <a:prstGeom prst="rect">
            <a:avLst/>
          </a:prstGeom>
          <a:noFill/>
        </p:spPr>
      </p:pic>
      <p:pic>
        <p:nvPicPr>
          <p:cNvPr id="28676" name="Picture 4" descr="D:\Мои документы\Фото\Маркеры 261115\DSC04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214686"/>
            <a:ext cx="2071702" cy="1553777"/>
          </a:xfrm>
          <a:prstGeom prst="rect">
            <a:avLst/>
          </a:prstGeom>
          <a:noFill/>
        </p:spPr>
      </p:pic>
      <p:pic>
        <p:nvPicPr>
          <p:cNvPr id="28677" name="Picture 5" descr="D:\Мои документы\Фото\Маркеры 261115\DSC044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143248"/>
            <a:ext cx="2071703" cy="1553776"/>
          </a:xfrm>
          <a:prstGeom prst="rect">
            <a:avLst/>
          </a:prstGeom>
          <a:noFill/>
        </p:spPr>
      </p:pic>
      <p:pic>
        <p:nvPicPr>
          <p:cNvPr id="28678" name="Picture 6" descr="D:\Мои документы\Фото\2015-03-31 Юшкова среда ап\2015-04-01\DSC03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214686"/>
            <a:ext cx="2298662" cy="1723996"/>
          </a:xfrm>
          <a:prstGeom prst="rect">
            <a:avLst/>
          </a:prstGeom>
          <a:noFill/>
        </p:spPr>
      </p:pic>
      <p:pic>
        <p:nvPicPr>
          <p:cNvPr id="28679" name="Picture 7" descr="D:\Мои документы\Фото\2015-07-30 Среда лето\DSC041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714884"/>
            <a:ext cx="3471009" cy="1951025"/>
          </a:xfrm>
          <a:prstGeom prst="rect">
            <a:avLst/>
          </a:prstGeom>
          <a:noFill/>
        </p:spPr>
      </p:pic>
      <p:pic>
        <p:nvPicPr>
          <p:cNvPr id="28680" name="Picture 8" descr="D:\Мои документы\Фото\2015-07-30 Среда лето\DSC041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786322"/>
            <a:ext cx="3286148" cy="1847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487</Words>
  <PresentationFormat>Экран (4:3)</PresentationFormat>
  <Paragraphs>155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Презентация</vt:lpstr>
      <vt:lpstr>ПУБЛИЧНЫЙ ДОКЛАД МУНИЦИПАЛЬНОГО БЮДЖЕТНОГО ДОШКОЛЬНОГО ОБРАЗОВАТЕЛЬНОГО УЧРЕЖДЕНИЯ ДЕТСКИЙ САД № 5 «КОЛОКОЛЬЧИК» ПО ИТОГАМ 2016-2017 УЧЕБНОГО ГОДА</vt:lpstr>
      <vt:lpstr>ЛИЦЕНЗИЯ НА ОБРАЗОВАТЕЛЬНУЮ ДЕЯТЕЛЬНОСТЬ  выдана Министерством образования Нижегородской области - Серия 52ЛО1 № 0001109 от  26.03.2013 г.  регистрационный № 166</vt:lpstr>
      <vt:lpstr>ОРРГАНЫ ГОСУДАРСТВЕННО – ОБЩЕСТВЕННОГО УПРАВЛЕНИЯ</vt:lpstr>
      <vt:lpstr>РЕАЛИЗУЕМЫЕ ОБРАЗОВАТЕЛЬНЫЕ ПРОГРАММЫ.</vt:lpstr>
      <vt:lpstr>ДОПОЛНИТЕЛЬНЫЕ ОБРАЗОВАТЕЛЬНЫЕ УСЛУГИ</vt:lpstr>
      <vt:lpstr>Результаты педагогического мониторинга индивидуального развития воспитанников в соответствии с ФГОС ДО. </vt:lpstr>
      <vt:lpstr>Охрана и укрепление здоровья воспитанников </vt:lpstr>
      <vt:lpstr>Социальное партнерство учреждения.   </vt:lpstr>
      <vt:lpstr>  </vt:lpstr>
      <vt:lpstr>Образовательный уровень педагогического состава   </vt:lpstr>
      <vt:lpstr>Реализация  годового плана работы ДОУ 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User_10</dc:creator>
  <cp:lastModifiedBy>User_10</cp:lastModifiedBy>
  <cp:revision>52</cp:revision>
  <dcterms:created xsi:type="dcterms:W3CDTF">2017-09-11T06:28:56Z</dcterms:created>
  <dcterms:modified xsi:type="dcterms:W3CDTF">2017-09-14T04:57:44Z</dcterms:modified>
</cp:coreProperties>
</file>