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3" r:id="rId4"/>
    <p:sldId id="274" r:id="rId5"/>
    <p:sldId id="278" r:id="rId6"/>
    <p:sldId id="279" r:id="rId7"/>
    <p:sldId id="275" r:id="rId8"/>
    <p:sldId id="276" r:id="rId9"/>
    <p:sldId id="27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38F5-62CD-48A7-ABCD-A2616B31BFB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F3FA-6CAA-4CD2-8E3F-B82C7ECC0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38F5-62CD-48A7-ABCD-A2616B31BFB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F3FA-6CAA-4CD2-8E3F-B82C7ECC0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38F5-62CD-48A7-ABCD-A2616B31BFB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F3FA-6CAA-4CD2-8E3F-B82C7ECC0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38F5-62CD-48A7-ABCD-A2616B31BFB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F3FA-6CAA-4CD2-8E3F-B82C7ECC0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38F5-62CD-48A7-ABCD-A2616B31BFB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F3FA-6CAA-4CD2-8E3F-B82C7ECC0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38F5-62CD-48A7-ABCD-A2616B31BFB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F3FA-6CAA-4CD2-8E3F-B82C7ECC0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38F5-62CD-48A7-ABCD-A2616B31BFB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F3FA-6CAA-4CD2-8E3F-B82C7ECC0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38F5-62CD-48A7-ABCD-A2616B31BFB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F3FA-6CAA-4CD2-8E3F-B82C7ECC0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38F5-62CD-48A7-ABCD-A2616B31BFB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F3FA-6CAA-4CD2-8E3F-B82C7ECC0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38F5-62CD-48A7-ABCD-A2616B31BFB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F3FA-6CAA-4CD2-8E3F-B82C7ECC0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38F5-62CD-48A7-ABCD-A2616B31BFB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F3FA-6CAA-4CD2-8E3F-B82C7ECC0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38F5-62CD-48A7-ABCD-A2616B31BFB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F3FA-6CAA-4CD2-8E3F-B82C7ECC0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ru-RU" sz="6700" b="1" i="1" u="sng" dirty="0" smtClean="0"/>
              <a:t/>
            </a:r>
            <a:br>
              <a:rPr lang="ru-RU" sz="6700" b="1" i="1" u="sng" dirty="0" smtClean="0"/>
            </a:br>
            <a:r>
              <a:rPr lang="ru-RU" sz="2000" b="1" dirty="0" smtClean="0">
                <a:latin typeface="+mn-lt"/>
              </a:rPr>
              <a:t>Муниципальное бюджетное дошкольное образовательное учреждение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Детский сад № 5 «Колокольчик»</a:t>
            </a:r>
            <a:r>
              <a:rPr lang="ru-RU" sz="6700" b="1" i="1" u="sng" dirty="0" smtClean="0"/>
              <a:t/>
            </a:r>
            <a:br>
              <a:rPr lang="ru-RU" sz="6700" b="1" i="1" u="sng" dirty="0" smtClean="0"/>
            </a:br>
            <a:r>
              <a:rPr lang="ru-RU" sz="6700" b="1" i="1" u="sng" dirty="0" smtClean="0"/>
              <a:t/>
            </a:r>
            <a:br>
              <a:rPr lang="ru-RU" sz="6700" b="1" i="1" u="sng" dirty="0" smtClean="0"/>
            </a:br>
            <a:r>
              <a:rPr lang="ru-RU" sz="2700" b="1" dirty="0" smtClean="0">
                <a:latin typeface="+mn-lt"/>
              </a:rPr>
              <a:t>Сообщение на семинар – практикум: </a:t>
            </a:r>
            <a:r>
              <a:rPr lang="ru-RU" sz="2700" b="1" dirty="0" smtClean="0">
                <a:latin typeface="+mn-lt"/>
              </a:rPr>
              <a:t>Организация </a:t>
            </a:r>
            <a:r>
              <a:rPr lang="ru-RU" sz="2700" b="1" dirty="0" smtClean="0">
                <a:latin typeface="+mn-lt"/>
              </a:rPr>
              <a:t>двигательной активности </a:t>
            </a:r>
            <a:r>
              <a:rPr lang="ru-RU" sz="2700" b="1" dirty="0">
                <a:latin typeface="+mn-lt"/>
              </a:rPr>
              <a:t>детей раннего </a:t>
            </a:r>
            <a:r>
              <a:rPr lang="ru-RU" sz="2700" b="1" dirty="0" smtClean="0">
                <a:latin typeface="+mn-lt"/>
              </a:rPr>
              <a:t>возраста в режиме ДОУ.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7272366" cy="142876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  Составитель: </a:t>
            </a:r>
            <a:r>
              <a:rPr lang="ru-RU" sz="2000" dirty="0" err="1" smtClean="0">
                <a:solidFill>
                  <a:schemeClr val="tx1"/>
                </a:solidFill>
              </a:rPr>
              <a:t>Митянова</a:t>
            </a:r>
            <a:r>
              <a:rPr lang="ru-RU" sz="2000" dirty="0" smtClean="0">
                <a:solidFill>
                  <a:schemeClr val="tx1"/>
                </a:solidFill>
              </a:rPr>
              <a:t> М.В., воспитатель</a:t>
            </a: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Саров 2017г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273050"/>
            <a:ext cx="8472518" cy="585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6600" dirty="0" smtClean="0"/>
              <a:t> Спасибо за внимание!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642942"/>
          </a:xfrm>
        </p:spPr>
        <p:txBody>
          <a:bodyPr>
            <a:normAutofit/>
          </a:bodyPr>
          <a:lstStyle/>
          <a:p>
            <a:pPr algn="ctr"/>
            <a:r>
              <a:rPr lang="ru-RU" sz="2400" i="1" u="sng" dirty="0" smtClean="0"/>
              <a:t>Физическая активность в рамках ФГОС</a:t>
            </a:r>
            <a:endParaRPr lang="ru-RU" sz="2400" i="1" u="sng" dirty="0"/>
          </a:p>
        </p:txBody>
      </p:sp>
      <p:pic>
        <p:nvPicPr>
          <p:cNvPr id="1026" name="Picture 2" descr="D:\Мои документы\Фото\09.07.2013\DSC0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071545"/>
            <a:ext cx="7306572" cy="5479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Движение является средством познания окружающего мира, удовлетворения биологических потребностей организма.</a:t>
            </a:r>
            <a:endParaRPr lang="ru-RU" sz="2800" dirty="0"/>
          </a:p>
        </p:txBody>
      </p:sp>
      <p:pic>
        <p:nvPicPr>
          <p:cNvPr id="3" name="Содержимое 4" descr="zdorove-rebenka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000240"/>
            <a:ext cx="3600447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Фото\09.07.2013\DSC00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857364"/>
            <a:ext cx="3810027" cy="2857520"/>
          </a:xfrm>
          <a:prstGeom prst="rect">
            <a:avLst/>
          </a:prstGeom>
          <a:noFill/>
        </p:spPr>
      </p:pic>
      <p:pic>
        <p:nvPicPr>
          <p:cNvPr id="5" name="Picture 4" descr="D:\Мои документы\Фото\9.02.2013\DSC03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000527" cy="300039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3214686"/>
            <a:ext cx="342902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atin typeface="+mj-lt"/>
                <a:ea typeface="+mj-ea"/>
                <a:cs typeface="+mj-cs"/>
              </a:rPr>
              <a:t>Прогулка</a:t>
            </a:r>
            <a:endParaRPr kumimoji="0" lang="ru-RU" sz="24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0694" y="785794"/>
            <a:ext cx="2786082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Утро</a:t>
            </a:r>
            <a:endParaRPr kumimoji="0" lang="ru-RU" sz="24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29256" y="5214950"/>
            <a:ext cx="2786082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atin typeface="+mj-lt"/>
                <a:ea typeface="+mj-ea"/>
                <a:cs typeface="+mj-cs"/>
              </a:rPr>
              <a:t>Вечер</a:t>
            </a:r>
            <a:endParaRPr kumimoji="0" lang="ru-RU" sz="24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5" descr="D:\Мои документы\Фото\двигательная д-ть 09.12\Двигательная деятельность 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89"/>
            <a:ext cx="3937326" cy="2952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редметно-развивающая среда детского сада.  Оформление физкультурного уго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621700" cy="2714644"/>
          </a:xfrm>
          <a:prstGeom prst="rect">
            <a:avLst/>
          </a:prstGeom>
          <a:noFill/>
        </p:spPr>
      </p:pic>
      <p:pic>
        <p:nvPicPr>
          <p:cNvPr id="21508" name="Picture 4" descr="http://www.maam.ru/upload/blogs/detsad-169211-1398180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3621700" cy="2714644"/>
          </a:xfrm>
          <a:prstGeom prst="rect">
            <a:avLst/>
          </a:prstGeom>
          <a:noFill/>
        </p:spPr>
      </p:pic>
      <p:pic>
        <p:nvPicPr>
          <p:cNvPr id="21509" name="Picture 5" descr="D:\Мои документы\Фото\двигательная д-ть 09.12\Двигательная деятельность 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3714752"/>
            <a:ext cx="3714776" cy="2786082"/>
          </a:xfrm>
          <a:prstGeom prst="rect">
            <a:avLst/>
          </a:prstGeom>
          <a:noFill/>
        </p:spPr>
      </p:pic>
      <p:pic>
        <p:nvPicPr>
          <p:cNvPr id="21510" name="Picture 6" descr="D:\Мои документы\Фото\Детский сад 43\DSC01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29000"/>
            <a:ext cx="4000528" cy="3000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Фото\двигательная д-ть 09.12\Двигательная деятельность 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357166"/>
            <a:ext cx="7524803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607220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Сегодня изменилось отношение государства к семье, стала другой и семья. Главное – это социальное партнерство с семьей.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072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Признаки утомления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097" name="Picture 1" descr="D:\Мои документы\Фото\Фото 4 группы\Фото 4 группы\DSC08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510272" cy="5632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олиоз позвоночника. Нарушение осанки.Родовые травмы новорожденных. Уф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429156" cy="2469353"/>
          </a:xfrm>
          <a:prstGeom prst="rect">
            <a:avLst/>
          </a:prstGeom>
          <a:noFill/>
        </p:spPr>
      </p:pic>
      <p:pic>
        <p:nvPicPr>
          <p:cNvPr id="3076" name="Picture 4" descr="http://im3-tub-ru.yandex.net/i?id=1d1e6d3949c9b97f06060ba7652d5ce5-05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928934"/>
            <a:ext cx="3214710" cy="2143140"/>
          </a:xfrm>
          <a:prstGeom prst="rect">
            <a:avLst/>
          </a:prstGeom>
          <a:noFill/>
        </p:spPr>
      </p:pic>
      <p:pic>
        <p:nvPicPr>
          <p:cNvPr id="3078" name="Picture 6" descr="Дети с нарушением зрения - особенности воспитания и обуч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071810"/>
            <a:ext cx="3214710" cy="283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14293"/>
          <a:ext cx="7929619" cy="6072226"/>
        </p:xfrm>
        <a:graphic>
          <a:graphicData uri="http://schemas.openxmlformats.org/drawingml/2006/table">
            <a:tbl>
              <a:tblPr/>
              <a:tblGrid>
                <a:gridCol w="7929619"/>
              </a:tblGrid>
              <a:tr h="741602">
                <a:tc>
                  <a:txBody>
                    <a:bodyPr/>
                    <a:lstStyle/>
                    <a:p>
                      <a:pPr marL="533400" indent="-5048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1.Самостоятельная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двигательная деятельность,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подвижные игры</a:t>
                      </a:r>
                      <a:endParaRPr lang="ru-RU" sz="1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2. Утренняя гимнастика, оздоровительный бег</a:t>
                      </a:r>
                      <a:endParaRPr lang="ru-RU" sz="1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latin typeface="Times New Roman"/>
                          <a:ea typeface="Times New Roman"/>
                          <a:cs typeface="Times New Roman"/>
                        </a:rPr>
                        <a:t>3. Физкультурные и музыкальные занятия. </a:t>
                      </a:r>
                      <a:endParaRPr lang="ru-RU" sz="18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4. Физкультминутки</a:t>
                      </a:r>
                      <a:endParaRPr lang="ru-RU" sz="1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ru-RU" sz="1800" b="1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Физкульт</a:t>
                      </a: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. паузы</a:t>
                      </a:r>
                      <a:endParaRPr lang="ru-RU" sz="1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6.Физкультурная </a:t>
                      </a: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на прогулке (закрепление основных видов движений, индивидуальная работа, подвижные игры) </a:t>
                      </a:r>
                      <a:endParaRPr lang="ru-RU" sz="1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7. Гимнастика после сна</a:t>
                      </a:r>
                      <a:endParaRPr lang="ru-RU" sz="1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8. Секционные, кружковые занятия</a:t>
                      </a:r>
                      <a:endParaRPr lang="ru-RU" sz="1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latin typeface="Times New Roman"/>
                          <a:ea typeface="Times New Roman"/>
                          <a:cs typeface="Times New Roman"/>
                        </a:rPr>
                        <a:t>9. Коррекционная гимнастика</a:t>
                      </a:r>
                      <a:endParaRPr lang="ru-RU" sz="18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10. Самостоятельная двигательная деятельность, подвижные игры</a:t>
                      </a:r>
                      <a:endParaRPr lang="ru-RU" sz="1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11. Прогулка (индивидуальная работа, подвижные игры, самостоятельная двигательная деятельность)</a:t>
                      </a:r>
                      <a:endParaRPr lang="ru-RU" sz="1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12. Пешая прогулка до дома</a:t>
                      </a:r>
                      <a:endParaRPr lang="ru-RU" sz="18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145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Муниципальное бюджетное дошкольное образовательное учреждение Детский сад № 5 «Колокольчик»  Сообщение на семинар – практикум: Организация двигательной активности детей раннего возраста в режиме ДОУ. </vt:lpstr>
      <vt:lpstr>Физическая активность в рамках ФГОС</vt:lpstr>
      <vt:lpstr>Движение является средством познания окружающего мира, удовлетворения биологических потребностей организма.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формы организации двигательной активности детей раннего возраста.</dc:title>
  <dc:creator>АЛЁНА</dc:creator>
  <cp:lastModifiedBy>User_10</cp:lastModifiedBy>
  <cp:revision>69</cp:revision>
  <dcterms:created xsi:type="dcterms:W3CDTF">2013-02-15T07:15:43Z</dcterms:created>
  <dcterms:modified xsi:type="dcterms:W3CDTF">2018-11-23T09:23:03Z</dcterms:modified>
</cp:coreProperties>
</file>